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21" r:id="rId28"/>
    <p:sldId id="518" r:id="rId29"/>
    <p:sldId id="510" r:id="rId30"/>
    <p:sldId id="511" r:id="rId31"/>
    <p:sldId id="513" r:id="rId32"/>
    <p:sldId id="526" r:id="rId33"/>
    <p:sldId id="525" r:id="rId34"/>
    <p:sldId id="530" r:id="rId35"/>
    <p:sldId id="516" r:id="rId36"/>
    <p:sldId id="359" r:id="rId37"/>
    <p:sldId id="355" r:id="rId38"/>
    <p:sldId id="476" r:id="rId39"/>
    <p:sldId id="288" r:id="rId40"/>
    <p:sldId id="298" r:id="rId41"/>
    <p:sldId id="306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7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51630</TotalTime>
  <Words>3166</Words>
  <Application>Microsoft Macintosh PowerPoint</Application>
  <PresentationFormat>On-screen Show (4:3)</PresentationFormat>
  <Paragraphs>366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1005</cp:revision>
  <cp:lastPrinted>2018-09-04T04:56:03Z</cp:lastPrinted>
  <dcterms:created xsi:type="dcterms:W3CDTF">2010-10-01T16:09:12Z</dcterms:created>
  <dcterms:modified xsi:type="dcterms:W3CDTF">2023-06-26T16:09:38Z</dcterms:modified>
</cp:coreProperties>
</file>